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797675" cy="9926638"/>
  <p:embeddedFontLst>
    <p:embeddedFont>
      <p:font typeface="Roboto Slab" panose="020B0604020202020204" charset="0"/>
      <p:regular r:id="rId5"/>
      <p:bold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eorgia" panose="02040502050405020303" pitchFamily="18" charset="0"/>
      <p:regular r:id="rId9"/>
      <p:bold r:id="rId10"/>
      <p:italic r:id="rId11"/>
      <p:boldItalic r:id="rId12"/>
    </p:embeddedFont>
    <p:embeddedFont>
      <p:font typeface="Fira Sans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CA36"/>
    <a:srgbClr val="DD9C33"/>
    <a:srgbClr val="00314C"/>
    <a:srgbClr val="D9D9D9"/>
    <a:srgbClr val="002677"/>
    <a:srgbClr val="1A9BFC"/>
    <a:srgbClr val="262626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51"/>
  </p:normalViewPr>
  <p:slideViewPr>
    <p:cSldViewPr snapToGrid="0" snapToObjects="1" showGuides="1">
      <p:cViewPr varScale="1">
        <p:scale>
          <a:sx n="82" d="100"/>
          <a:sy n="82" d="100"/>
        </p:scale>
        <p:origin x="96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C66AF1DC-7F49-A24C-8A1B-166E2ED790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8AA33C56-A2D5-4E4E-827E-71DE8DB5A9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A2103-E3E1-6C47-9C03-3A4330A63ED2}" type="datetime1">
              <a:rPr lang="it-IT" smtClean="0"/>
              <a:t>02/11/2022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79AEF9E9-A1D0-864D-B9C9-A16B879811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8CA1F14-2160-8D4F-920A-A24F059F8B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01598-FC98-3F4F-AF67-3E41A8697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5830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812A7-C7D6-7542-9495-86D2A5F89521}" type="datetime1">
              <a:rPr lang="it-IT" smtClean="0"/>
              <a:t>02/11/2022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8D42F-EEB8-D844-BCC2-FD2609102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544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rgbClr val="D7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075F0702-5A13-1349-A296-951553656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839" y="5244663"/>
            <a:ext cx="10434596" cy="916652"/>
          </a:xfrm>
        </p:spPr>
        <p:txBody>
          <a:bodyPr>
            <a:normAutofit/>
          </a:bodyPr>
          <a:lstStyle>
            <a:lvl1pPr marL="0" indent="0" algn="l">
              <a:buNone/>
              <a:defRPr sz="1200" b="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57163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8" indent="0" algn="ctr">
              <a:buNone/>
              <a:defRPr sz="900"/>
            </a:lvl9pPr>
          </a:lstStyle>
          <a:p>
            <a:r>
              <a:rPr lang="it-IT" dirty="0"/>
              <a:t>Fare clic per modificare l’autore delle slide</a:t>
            </a:r>
          </a:p>
        </p:txBody>
      </p:sp>
      <p:sp>
        <p:nvSpPr>
          <p:cNvPr id="7" name="Google Shape;10;p2">
            <a:extLst>
              <a:ext uri="{FF2B5EF4-FFF2-40B4-BE49-F238E27FC236}">
                <a16:creationId xmlns="" xmlns:a16="http://schemas.microsoft.com/office/drawing/2014/main" id="{BACD2019-637B-3D4C-A8D4-30C84AABC935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58983" y="1613338"/>
            <a:ext cx="10434596" cy="20996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2400" b="1" i="0">
                <a:solidFill>
                  <a:srgbClr val="FFFFFF"/>
                </a:solidFill>
                <a:latin typeface="Georgia" panose="02040502050405020303" pitchFamily="18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0CC95D-4677-2D48-8044-4BC81EDFDD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58839" y="4091497"/>
            <a:ext cx="10434596" cy="749279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pPr lvl="0"/>
            <a:r>
              <a:rPr lang="it-IT" dirty="0"/>
              <a:t>Fare clic per modificare il sottotitolo delle slide</a:t>
            </a:r>
          </a:p>
        </p:txBody>
      </p:sp>
    </p:spTree>
    <p:extLst>
      <p:ext uri="{BB962C8B-B14F-4D97-AF65-F5344CB8AC3E}">
        <p14:creationId xmlns:p14="http://schemas.microsoft.com/office/powerpoint/2010/main" val="12337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3E4C4561-347F-D04A-AB74-2E115C024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3" y="1825625"/>
            <a:ext cx="5259388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 b="0" i="0">
                <a:latin typeface="Arial" panose="020B0604020202020204" pitchFamily="34" charset="0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4" y="1825625"/>
            <a:ext cx="5026623" cy="4351338"/>
          </a:xfrm>
        </p:spPr>
        <p:txBody>
          <a:bodyPr anchor="ctr"/>
          <a:lstStyle>
            <a:lvl1pPr marL="0" indent="0">
              <a:buFont typeface="Fira Sans" panose="020B0503050000020004" pitchFamily="34" charset="0"/>
              <a:buNone/>
              <a:defRPr sz="135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EF2FF0E7-4855-2F46-A78C-823982A18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="" xmlns:a16="http://schemas.microsoft.com/office/drawing/2014/main" id="{4B4775A8-EB69-F341-A56E-1D29905F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100" b="1" i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376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3E4C4561-347F-D04A-AB74-2E115C024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3" y="1825625"/>
            <a:ext cx="5257799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 b="0" i="0">
                <a:latin typeface="Arial" panose="020B0604020202020204" pitchFamily="34" charset="0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7181" y="1817083"/>
            <a:ext cx="5026623" cy="4351338"/>
          </a:xfrm>
        </p:spPr>
        <p:txBody>
          <a:bodyPr anchor="ctr"/>
          <a:lstStyle>
            <a:lvl1pPr marL="0" indent="0">
              <a:buFont typeface="Fira Sans" panose="020B0503050000020004" pitchFamily="34" charset="0"/>
              <a:buNone/>
              <a:defRPr sz="135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EF2FF0E7-4855-2F46-A78C-823982A18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="" xmlns:a16="http://schemas.microsoft.com/office/drawing/2014/main" id="{4B4775A8-EB69-F341-A56E-1D29905F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100" b="1" i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710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, testo e immag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511385"/>
            <a:ext cx="5058291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="" xmlns:a16="http://schemas.microsoft.com/office/drawing/2014/main" id="{85F9E723-29C5-D441-88F8-71AFEFA520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293921" y="2511385"/>
            <a:ext cx="5058291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F944A78-B074-B54E-BDDA-D50D5E07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551582"/>
            <a:ext cx="5058291" cy="762000"/>
          </a:xfrm>
        </p:spPr>
        <p:txBody>
          <a:bodyPr>
            <a:normAutofit/>
          </a:bodyPr>
          <a:lstStyle>
            <a:lvl1pPr marL="0" indent="0">
              <a:buNone/>
              <a:defRPr sz="1350" b="1" i="0">
                <a:solidFill>
                  <a:srgbClr val="1A9BFC"/>
                </a:solidFill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0CC595F4-9D2D-E044-AAEB-75DB74AA6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3921" y="1551581"/>
            <a:ext cx="5058291" cy="762000"/>
          </a:xfrm>
        </p:spPr>
        <p:txBody>
          <a:bodyPr>
            <a:normAutofit/>
          </a:bodyPr>
          <a:lstStyle>
            <a:lvl1pPr marL="0" indent="0">
              <a:buNone/>
              <a:defRPr sz="1350" b="1" i="0">
                <a:solidFill>
                  <a:srgbClr val="1A9BFC"/>
                </a:solidFill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ED2AEED0-49D4-3E47-AC3F-270F49F4CC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2" name="Connettore 1 11">
            <a:extLst>
              <a:ext uri="{FF2B5EF4-FFF2-40B4-BE49-F238E27FC236}">
                <a16:creationId xmlns="" xmlns:a16="http://schemas.microsoft.com/office/drawing/2014/main" id="{1D055194-F38E-BC41-A98D-1177A0272C8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505702"/>
            <a:ext cx="0" cy="3669475"/>
          </a:xfrm>
          <a:prstGeom prst="line">
            <a:avLst/>
          </a:prstGeom>
          <a:ln w="12700">
            <a:solidFill>
              <a:srgbClr val="1A9B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titolo 1">
            <a:extLst>
              <a:ext uri="{FF2B5EF4-FFF2-40B4-BE49-F238E27FC236}">
                <a16:creationId xmlns="" xmlns:a16="http://schemas.microsoft.com/office/drawing/2014/main" id="{35850251-896E-B041-8180-ED90B104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100" b="1" i="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3309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511385"/>
            <a:ext cx="3102820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="" xmlns:a16="http://schemas.microsoft.com/office/drawing/2014/main" id="{85F9E723-29C5-D441-88F8-71AFEFA520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544591" y="2511385"/>
            <a:ext cx="3102820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="" xmlns:a16="http://schemas.microsoft.com/office/drawing/2014/main" id="{798A6822-7DA7-2E4D-B441-3AC1A45F600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249395" y="2511385"/>
            <a:ext cx="3102820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F944A78-B074-B54E-BDDA-D50D5E07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3" y="1551582"/>
            <a:ext cx="3102820" cy="762000"/>
          </a:xfrm>
        </p:spPr>
        <p:txBody>
          <a:bodyPr>
            <a:normAutofit/>
          </a:bodyPr>
          <a:lstStyle>
            <a:lvl1pPr marL="0" indent="0">
              <a:buNone/>
              <a:defRPr sz="1350" b="1" i="0">
                <a:solidFill>
                  <a:srgbClr val="1A9BFC"/>
                </a:solidFill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0CC595F4-9D2D-E044-AAEB-75DB74AA6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4591" y="1551581"/>
            <a:ext cx="3102820" cy="762000"/>
          </a:xfrm>
        </p:spPr>
        <p:txBody>
          <a:bodyPr>
            <a:normAutofit/>
          </a:bodyPr>
          <a:lstStyle>
            <a:lvl1pPr marL="0" indent="0">
              <a:buNone/>
              <a:defRPr sz="1350" b="1" i="0">
                <a:solidFill>
                  <a:srgbClr val="1A9BFC"/>
                </a:solidFill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49EA2753-54CC-C644-8DA9-3ED0F1CF24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9395" y="1551581"/>
            <a:ext cx="3102820" cy="762000"/>
          </a:xfrm>
        </p:spPr>
        <p:txBody>
          <a:bodyPr>
            <a:normAutofit/>
          </a:bodyPr>
          <a:lstStyle>
            <a:lvl1pPr marL="0" indent="0">
              <a:buNone/>
              <a:defRPr sz="1350" b="1" i="0">
                <a:solidFill>
                  <a:srgbClr val="1A9BFC"/>
                </a:solidFill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9E5D853E-0A41-7F40-8291-86C503BFAC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3" name="Connettore 1 2">
            <a:extLst>
              <a:ext uri="{FF2B5EF4-FFF2-40B4-BE49-F238E27FC236}">
                <a16:creationId xmlns="" xmlns:a16="http://schemas.microsoft.com/office/drawing/2014/main" id="{07389034-36FE-D04B-97E1-02A924367620}"/>
              </a:ext>
            </a:extLst>
          </p:cNvPr>
          <p:cNvCxnSpPr>
            <a:cxnSpLocks/>
          </p:cNvCxnSpPr>
          <p:nvPr userDrawn="1"/>
        </p:nvCxnSpPr>
        <p:spPr>
          <a:xfrm>
            <a:off x="4251367" y="2505702"/>
            <a:ext cx="0" cy="3669475"/>
          </a:xfrm>
          <a:prstGeom prst="line">
            <a:avLst/>
          </a:prstGeom>
          <a:ln w="12700">
            <a:solidFill>
              <a:srgbClr val="1A9B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="" xmlns:a16="http://schemas.microsoft.com/office/drawing/2014/main" id="{8B042105-974D-A945-82DA-C0EE98AFE88E}"/>
              </a:ext>
            </a:extLst>
          </p:cNvPr>
          <p:cNvCxnSpPr>
            <a:cxnSpLocks/>
          </p:cNvCxnSpPr>
          <p:nvPr userDrawn="1"/>
        </p:nvCxnSpPr>
        <p:spPr>
          <a:xfrm>
            <a:off x="7942613" y="2505702"/>
            <a:ext cx="0" cy="3669475"/>
          </a:xfrm>
          <a:prstGeom prst="line">
            <a:avLst/>
          </a:prstGeom>
          <a:ln w="12700">
            <a:solidFill>
              <a:srgbClr val="1A9B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titolo 1">
            <a:extLst>
              <a:ext uri="{FF2B5EF4-FFF2-40B4-BE49-F238E27FC236}">
                <a16:creationId xmlns="" xmlns:a16="http://schemas.microsoft.com/office/drawing/2014/main" id="{8B77CED5-B561-3846-9AB3-80FAFE67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100" b="1" i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4786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ine">
    <p:bg>
      <p:bgPr>
        <a:solidFill>
          <a:srgbClr val="D7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21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;p2">
            <a:extLst>
              <a:ext uri="{FF2B5EF4-FFF2-40B4-BE49-F238E27FC236}">
                <a16:creationId xmlns="" xmlns:a16="http://schemas.microsoft.com/office/drawing/2014/main" id="{15FBA683-86A3-41C9-8DB1-2E9A3E09E28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58983" y="1650670"/>
            <a:ext cx="10434596" cy="45106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2400" b="1" i="0">
                <a:solidFill>
                  <a:schemeClr val="tx1"/>
                </a:solidFill>
                <a:latin typeface="Georgia" panose="02040502050405020303" pitchFamily="18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077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 + sottotitolo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DD39042D-E5F6-354C-AE48-85CA368F3E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58840" y="4512252"/>
            <a:ext cx="10434453" cy="906143"/>
          </a:xfr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pPr lvl="0"/>
            <a:r>
              <a:rPr lang="it-IT" dirty="0"/>
              <a:t>Fare clic per modificare il sottotitolo della sezione</a:t>
            </a:r>
          </a:p>
        </p:txBody>
      </p:sp>
      <p:sp>
        <p:nvSpPr>
          <p:cNvPr id="6" name="Google Shape;10;p2">
            <a:extLst>
              <a:ext uri="{FF2B5EF4-FFF2-40B4-BE49-F238E27FC236}">
                <a16:creationId xmlns="" xmlns:a16="http://schemas.microsoft.com/office/drawing/2014/main" id="{15FBA683-86A3-41C9-8DB1-2E9A3E09E28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58983" y="1602829"/>
            <a:ext cx="10434596" cy="24229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2400" b="1" i="0">
                <a:solidFill>
                  <a:schemeClr val="tx1"/>
                </a:solidFill>
                <a:latin typeface="Georgia" panose="02040502050405020303" pitchFamily="18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622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3A57FB5-7025-8A46-A2C8-9AC199CBF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1386"/>
            <a:ext cx="10515600" cy="3057565"/>
          </a:xfr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Fira Sans" panose="020B0503050000020004" pitchFamily="34" charset="0"/>
              <a:buNone/>
              <a:defRPr sz="1500" b="0" i="1">
                <a:latin typeface="Arial" panose="020B060402020202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15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610761" marR="0" indent="-128582" algn="l" defTabSz="514325" rtl="0" eaLnBrk="1" fontAlgn="auto" latinLnBrk="0" hangingPunct="1">
              <a:lnSpc>
                <a:spcPct val="15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/>
            </a:lvl3pPr>
            <a:lvl4pPr>
              <a:defRPr sz="900" b="0" i="0">
                <a:latin typeface="Fira Sans" panose="020B0503050000020004" pitchFamily="34" charset="0"/>
              </a:defRPr>
            </a:lvl4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A765F876-3350-441E-BD36-BE705EBA2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51582"/>
            <a:ext cx="10515600" cy="762000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1A9BFC"/>
                </a:solidFill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1" name="Segnaposto titolo 1">
            <a:extLst>
              <a:ext uri="{FF2B5EF4-FFF2-40B4-BE49-F238E27FC236}">
                <a16:creationId xmlns="" xmlns:a16="http://schemas.microsoft.com/office/drawing/2014/main" id="{04C02021-F048-EF46-A427-824414E0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100" b="1" i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0C11EF75-678E-9E47-B9E3-622B2E130D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E8A205F8-F97E-E14B-B440-BBC8D0D15D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748343"/>
            <a:ext cx="10515600" cy="428625"/>
          </a:xfrm>
        </p:spPr>
        <p:txBody>
          <a:bodyPr>
            <a:noAutofit/>
          </a:bodyPr>
          <a:lstStyle>
            <a:lvl1pPr marL="0" indent="0">
              <a:buNone/>
              <a:defRPr sz="788" b="0" i="1">
                <a:latin typeface="Arial" panose="020B06040202020202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</p:spTree>
    <p:extLst>
      <p:ext uri="{BB962C8B-B14F-4D97-AF65-F5344CB8AC3E}">
        <p14:creationId xmlns:p14="http://schemas.microsoft.com/office/powerpoint/2010/main" val="36037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itolo 1">
            <a:extLst>
              <a:ext uri="{FF2B5EF4-FFF2-40B4-BE49-F238E27FC236}">
                <a16:creationId xmlns="" xmlns:a16="http://schemas.microsoft.com/office/drawing/2014/main" id="{4A68EDD3-8B24-5E4A-A507-BC4297B6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100" b="1" i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7747EE5-0480-854D-A548-B2B40F2E6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contenuto 2">
            <a:extLst>
              <a:ext uri="{FF2B5EF4-FFF2-40B4-BE49-F238E27FC236}">
                <a16:creationId xmlns="" xmlns:a16="http://schemas.microsoft.com/office/drawing/2014/main" id="{1AB9F965-5489-F944-AC9B-8A7ABDD5E40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38200" y="1531917"/>
            <a:ext cx="10515600" cy="4037029"/>
          </a:xfr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Fira Sans" panose="020B0503050000020004" pitchFamily="34" charset="0"/>
              <a:buNone/>
              <a:defRPr sz="1500" b="0" i="1">
                <a:latin typeface="Arial" panose="020B060402020202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15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610761" marR="0" indent="-128582" algn="l" defTabSz="514325" rtl="0" eaLnBrk="1" fontAlgn="auto" latinLnBrk="0" hangingPunct="1">
              <a:lnSpc>
                <a:spcPct val="15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/>
            </a:lvl3pPr>
            <a:lvl4pPr>
              <a:defRPr sz="900" b="0" i="0">
                <a:latin typeface="Fira Sans" panose="020B0503050000020004" pitchFamily="34" charset="0"/>
              </a:defRPr>
            </a:lvl4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="" xmlns:a16="http://schemas.microsoft.com/office/drawing/2014/main" id="{57B3B9C0-6AEB-E343-9620-C69E8840A9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747075"/>
            <a:ext cx="10515600" cy="429888"/>
          </a:xfrm>
        </p:spPr>
        <p:txBody>
          <a:bodyPr>
            <a:noAutofit/>
          </a:bodyPr>
          <a:lstStyle>
            <a:lvl1pPr marL="0" indent="0">
              <a:buNone/>
              <a:defRPr sz="788" b="0" i="1">
                <a:latin typeface="Arial" panose="020B06040202020202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</p:spTree>
    <p:extLst>
      <p:ext uri="{BB962C8B-B14F-4D97-AF65-F5344CB8AC3E}">
        <p14:creationId xmlns:p14="http://schemas.microsoft.com/office/powerpoint/2010/main" val="331856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2A5C4FFC-D4BE-BB4F-92DA-D862EC4E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immagine 2">
            <a:extLst>
              <a:ext uri="{FF2B5EF4-FFF2-40B4-BE49-F238E27FC236}">
                <a16:creationId xmlns="" xmlns:a16="http://schemas.microsoft.com/office/drawing/2014/main" id="{CCE05D45-DD0D-E743-8C7D-C0CA92158E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87057" cy="6060558"/>
          </a:xfrm>
        </p:spPr>
        <p:txBody>
          <a:bodyPr anchor="ctr"/>
          <a:lstStyle>
            <a:lvl1pPr marL="0" marR="0" indent="0" algn="ctr" defTabSz="514325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 b="0" i="0">
                <a:latin typeface="Arial" panose="020B0604020202020204" pitchFamily="34" charset="0"/>
              </a:defRPr>
            </a:lvl1pPr>
          </a:lstStyle>
          <a:p>
            <a:pPr marL="0" marR="0" lvl="0" indent="0" algn="l" defTabSz="514325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/>
            </a:pPr>
            <a:r>
              <a:rPr lang="it-IT" smtClean="0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3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2A5C4FFC-D4BE-BB4F-92DA-D862EC4E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35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="" xmlns:a16="http://schemas.microsoft.com/office/drawing/2014/main" id="{D4F9B8F1-23BB-DE44-B117-C81D61DBD6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543054"/>
            <a:ext cx="10515600" cy="4024630"/>
          </a:xfrm>
        </p:spPr>
        <p:txBody>
          <a:bodyPr anchor="ctr"/>
          <a:lstStyle>
            <a:lvl1pPr marL="0" marR="0" indent="0" algn="ctr" defTabSz="514325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 b="0" i="0">
                <a:latin typeface="Arial" panose="020B0604020202020204" pitchFamily="34" charset="0"/>
              </a:defRPr>
            </a:lvl1pPr>
          </a:lstStyle>
          <a:p>
            <a:pPr marL="0" marR="0" lvl="0" indent="0" algn="l" defTabSz="514325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/>
            </a:pPr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2A5C4FFC-D4BE-BB4F-92DA-D862EC4E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testo 3">
            <a:extLst>
              <a:ext uri="{FF2B5EF4-FFF2-40B4-BE49-F238E27FC236}">
                <a16:creationId xmlns="" xmlns:a16="http://schemas.microsoft.com/office/drawing/2014/main" id="{897D9E1E-9C0A-0D41-B11A-9921E9353E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747075"/>
            <a:ext cx="10515600" cy="429888"/>
          </a:xfrm>
        </p:spPr>
        <p:txBody>
          <a:bodyPr>
            <a:noAutofit/>
          </a:bodyPr>
          <a:lstStyle>
            <a:lvl1pPr marL="0" indent="0">
              <a:buNone/>
              <a:defRPr sz="788" b="0" i="1">
                <a:latin typeface="Arial" panose="020B06040202020202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sp>
        <p:nvSpPr>
          <p:cNvPr id="10" name="Segnaposto titolo 1">
            <a:extLst>
              <a:ext uri="{FF2B5EF4-FFF2-40B4-BE49-F238E27FC236}">
                <a16:creationId xmlns="" xmlns:a16="http://schemas.microsoft.com/office/drawing/2014/main" id="{E6275BA2-C88F-D442-BB44-16AD120A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100" b="1" i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683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9D72F9B8-ABA2-4C42-A181-607DBB3A2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2BB8059-381A-704A-886C-F6DD9F44F1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51582"/>
            <a:ext cx="10515600" cy="762000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1A9BFC"/>
                </a:solidFill>
                <a:latin typeface="Georgia" panose="02040502050405020303" pitchFamily="18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0" name="Segnaposto testo 3">
            <a:extLst>
              <a:ext uri="{FF2B5EF4-FFF2-40B4-BE49-F238E27FC236}">
                <a16:creationId xmlns="" xmlns:a16="http://schemas.microsoft.com/office/drawing/2014/main" id="{C08E708D-0E00-AB46-8AF7-AAC94AA38A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747075"/>
            <a:ext cx="10515600" cy="429888"/>
          </a:xfrm>
        </p:spPr>
        <p:txBody>
          <a:bodyPr>
            <a:noAutofit/>
          </a:bodyPr>
          <a:lstStyle>
            <a:lvl1pPr marL="0" indent="0">
              <a:buNone/>
              <a:defRPr sz="788" b="0" i="1">
                <a:latin typeface="Arial" panose="020B06040202020202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sp>
        <p:nvSpPr>
          <p:cNvPr id="11" name="Segnaposto titolo 1">
            <a:extLst>
              <a:ext uri="{FF2B5EF4-FFF2-40B4-BE49-F238E27FC236}">
                <a16:creationId xmlns="" xmlns:a16="http://schemas.microsoft.com/office/drawing/2014/main" id="{80C56B0F-86D4-8640-B1D0-FEBA0E0A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100" b="1" i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9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EB895A96-2866-484D-98AF-108A2B67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EADDCE6-9BC9-1045-9A9B-B7DA4ECE9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1918"/>
            <a:ext cx="10515600" cy="4645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gli stili del testo dello schema</a:t>
            </a:r>
          </a:p>
          <a:p>
            <a:pPr marL="385744" marR="0" lvl="1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Secondo livello</a:t>
            </a:r>
          </a:p>
          <a:p>
            <a:pPr marL="610761" marR="0" lvl="2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Terzo livello</a:t>
            </a:r>
          </a:p>
          <a:p>
            <a:pPr marL="385744" marR="0" lvl="1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B3E5275-AA79-C14E-8281-AC408BAAE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 b="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EC4A954-C260-E84D-8B85-4D54550A05D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500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9" r:id="rId4"/>
    <p:sldLayoutId id="2147483650" r:id="rId5"/>
    <p:sldLayoutId id="2147483667" r:id="rId6"/>
    <p:sldLayoutId id="2147483669" r:id="rId7"/>
    <p:sldLayoutId id="2147483663" r:id="rId8"/>
    <p:sldLayoutId id="2147483654" r:id="rId9"/>
    <p:sldLayoutId id="2147483657" r:id="rId10"/>
    <p:sldLayoutId id="2147483668" r:id="rId11"/>
    <p:sldLayoutId id="2147483666" r:id="rId12"/>
    <p:sldLayoutId id="2147483665" r:id="rId13"/>
    <p:sldLayoutId id="2147483658" r:id="rId14"/>
  </p:sldLayoutIdLst>
  <p:hf hdr="0" ftr="0" dt="0"/>
  <p:txStyles>
    <p:titleStyle>
      <a:lvl1pPr algn="l" defTabSz="514325" rtl="0" eaLnBrk="1" latinLnBrk="0" hangingPunct="1">
        <a:lnSpc>
          <a:spcPct val="90000"/>
        </a:lnSpc>
        <a:spcBef>
          <a:spcPct val="0"/>
        </a:spcBef>
        <a:buNone/>
        <a:defRPr sz="2025" b="1" i="0" kern="1200">
          <a:solidFill>
            <a:schemeClr val="tx1">
              <a:lumMod val="85000"/>
              <a:lumOff val="15000"/>
            </a:schemeClr>
          </a:solidFill>
          <a:latin typeface="Georgia" panose="02040502050405020303" pitchFamily="18" charset="0"/>
          <a:ea typeface="Roboto Slab" pitchFamily="2" charset="0"/>
          <a:cs typeface="+mj-cs"/>
        </a:defRPr>
      </a:lvl1pPr>
    </p:titleStyle>
    <p:bodyStyle>
      <a:lvl1pPr marL="128582" indent="-128582" algn="l" defTabSz="514325" rtl="0" eaLnBrk="1" latinLnBrk="0" hangingPunct="1">
        <a:lnSpc>
          <a:spcPct val="90000"/>
        </a:lnSpc>
        <a:spcBef>
          <a:spcPts val="563"/>
        </a:spcBef>
        <a:buFont typeface="Fira Sans" panose="020B0503050000020004" pitchFamily="34" charset="0"/>
        <a:buChar char="―"/>
        <a:defRPr sz="1350" b="0" i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17889" marR="0" indent="-160727" algn="l" defTabSz="514325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Fira Sans" panose="020B0503050000020004" pitchFamily="34" charset="0"/>
        <a:buChar char="–"/>
        <a:tabLst/>
        <a:defRPr sz="1238" b="0" i="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642905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b="0" i="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900068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31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392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4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7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79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3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3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8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="" xmlns:a16="http://schemas.microsoft.com/office/drawing/2014/main" id="{E01BB7BE-E4F3-F34C-98AC-424C3998B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839" y="5015060"/>
            <a:ext cx="10434740" cy="1842940"/>
          </a:xfrm>
        </p:spPr>
        <p:txBody>
          <a:bodyPr numCol="1" anchor="t">
            <a:normAutofit fontScale="25000" lnSpcReduction="20000"/>
          </a:bodyPr>
          <a:lstStyle/>
          <a:p>
            <a:r>
              <a:rPr lang="it-IT" sz="6400" b="1" dirty="0">
                <a:solidFill>
                  <a:schemeClr val="tx1"/>
                </a:solidFill>
                <a:latin typeface="+mj-lt"/>
              </a:rPr>
              <a:t>Seminari del Prof. </a:t>
            </a:r>
            <a:r>
              <a:rPr lang="it-IT" sz="6400" b="1" dirty="0" err="1">
                <a:solidFill>
                  <a:schemeClr val="tx1"/>
                </a:solidFill>
                <a:latin typeface="+mj-lt"/>
              </a:rPr>
              <a:t>Stanisław</a:t>
            </a:r>
            <a:r>
              <a:rPr lang="it-IT" sz="6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6400" b="1" dirty="0" err="1">
                <a:solidFill>
                  <a:schemeClr val="tx1"/>
                </a:solidFill>
                <a:latin typeface="+mj-lt"/>
              </a:rPr>
              <a:t>Grochmal</a:t>
            </a:r>
            <a:r>
              <a:rPr lang="it-IT" sz="64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it-IT" sz="6400" b="1" dirty="0" err="1">
                <a:solidFill>
                  <a:schemeClr val="tx1"/>
                </a:solidFill>
                <a:latin typeface="+mj-lt"/>
              </a:rPr>
              <a:t>Ph</a:t>
            </a:r>
            <a:r>
              <a:rPr lang="it-IT" sz="6400" b="1" dirty="0">
                <a:solidFill>
                  <a:schemeClr val="tx1"/>
                </a:solidFill>
                <a:latin typeface="+mj-lt"/>
              </a:rPr>
              <a:t>. D.</a:t>
            </a:r>
          </a:p>
          <a:p>
            <a:r>
              <a:rPr lang="it-IT" sz="6400" b="1" dirty="0">
                <a:solidFill>
                  <a:schemeClr val="tx1"/>
                </a:solidFill>
                <a:latin typeface="+mj-lt"/>
              </a:rPr>
              <a:t>Collegio Statale dei Carpazi a </a:t>
            </a:r>
            <a:r>
              <a:rPr lang="it-IT" sz="6400" b="1" dirty="0" err="1">
                <a:solidFill>
                  <a:schemeClr val="tx1"/>
                </a:solidFill>
                <a:latin typeface="+mj-lt"/>
              </a:rPr>
              <a:t>Krosno</a:t>
            </a:r>
            <a:r>
              <a:rPr lang="it-IT" sz="64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it-IT" sz="6400" b="1" dirty="0" smtClean="0">
                <a:solidFill>
                  <a:schemeClr val="tx1"/>
                </a:solidFill>
                <a:latin typeface="+mj-lt"/>
              </a:rPr>
              <a:t>Polonia    </a:t>
            </a:r>
            <a:endParaRPr lang="it-IT" sz="6400" b="1" dirty="0">
              <a:solidFill>
                <a:schemeClr val="tx1"/>
              </a:solidFill>
              <a:latin typeface="+mj-lt"/>
            </a:endParaRPr>
          </a:p>
          <a:p>
            <a:r>
              <a:rPr lang="it-IT" sz="6400" b="1" dirty="0">
                <a:solidFill>
                  <a:schemeClr val="tx1"/>
                </a:solidFill>
                <a:latin typeface="+mj-lt"/>
              </a:rPr>
              <a:t>Politecnico di </a:t>
            </a:r>
            <a:r>
              <a:rPr lang="it-IT" sz="6400" b="1" dirty="0" err="1">
                <a:solidFill>
                  <a:schemeClr val="tx1"/>
                </a:solidFill>
                <a:latin typeface="+mj-lt"/>
              </a:rPr>
              <a:t>Rzeszów</a:t>
            </a:r>
            <a:r>
              <a:rPr lang="it-IT" sz="64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it-IT" sz="6400" b="1" dirty="0" smtClean="0">
                <a:solidFill>
                  <a:schemeClr val="tx1"/>
                </a:solidFill>
                <a:latin typeface="+mj-lt"/>
              </a:rPr>
              <a:t>Polonia</a:t>
            </a:r>
          </a:p>
          <a:p>
            <a:r>
              <a:rPr lang="it-IT" sz="6400" b="1" dirty="0" smtClean="0">
                <a:solidFill>
                  <a:schemeClr val="tx1"/>
                </a:solidFill>
                <a:latin typeface="+mj-lt"/>
              </a:rPr>
              <a:t>											3 </a:t>
            </a:r>
            <a:r>
              <a:rPr lang="it-IT" sz="6400" b="1" dirty="0">
                <a:solidFill>
                  <a:schemeClr val="tx1"/>
                </a:solidFill>
                <a:latin typeface="+mj-lt"/>
              </a:rPr>
              <a:t>Novembre 2022, ore </a:t>
            </a:r>
            <a:r>
              <a:rPr lang="it-IT" sz="6400" b="1" dirty="0" smtClean="0">
                <a:solidFill>
                  <a:schemeClr val="tx1"/>
                </a:solidFill>
                <a:latin typeface="+mj-lt"/>
              </a:rPr>
              <a:t>14:00 Aula 2</a:t>
            </a:r>
            <a:endParaRPr lang="it-IT" sz="6400" b="1" dirty="0">
              <a:solidFill>
                <a:schemeClr val="tx1"/>
              </a:solidFill>
              <a:latin typeface="+mj-lt"/>
            </a:endParaRPr>
          </a:p>
          <a:p>
            <a:r>
              <a:rPr lang="it-IT" sz="6400" b="1" dirty="0" smtClean="0">
                <a:solidFill>
                  <a:schemeClr val="tx1"/>
                </a:solidFill>
                <a:latin typeface="+mj-lt"/>
              </a:rPr>
              <a:t>											4 Novembre 2022, ore 10:00 Aula Magna</a:t>
            </a:r>
          </a:p>
          <a:p>
            <a:r>
              <a:rPr lang="it-IT" sz="6400" b="1" dirty="0" smtClean="0">
                <a:solidFill>
                  <a:schemeClr val="tx1"/>
                </a:solidFill>
                <a:latin typeface="+mj-lt"/>
              </a:rPr>
              <a:t>											7 Novembre 2022, ore 15:00 Aula Magna</a:t>
            </a:r>
          </a:p>
          <a:p>
            <a:r>
              <a:rPr lang="it-IT" sz="4800" b="1" dirty="0" smtClean="0">
                <a:solidFill>
                  <a:schemeClr val="tx1"/>
                </a:solidFill>
                <a:latin typeface="+mj-lt"/>
              </a:rPr>
              <a:t>										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DFAC99DC-03D4-7449-B6C7-2B86A9FA7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2837" y="490194"/>
            <a:ext cx="5090742" cy="200790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it-IT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Dottorato </a:t>
            </a:r>
            <a:r>
              <a:rPr lang="it-IT" sz="1400" dirty="0">
                <a:solidFill>
                  <a:srgbClr val="21252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Economia, cultura, ambiente. </a:t>
            </a:r>
            <a:r>
              <a:rPr lang="it-IT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400" dirty="0">
                <a:solidFill>
                  <a:srgbClr val="21252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Scienze economiche e umanistiche per la valorizzazione dei territori </a:t>
            </a:r>
            <a:r>
              <a:rPr lang="it-IT" sz="1400" dirty="0" smtClean="0">
                <a:solidFill>
                  <a:srgbClr val="21252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XXXVII </a:t>
            </a:r>
            <a:r>
              <a:rPr lang="it-IT" sz="1400" dirty="0">
                <a:solidFill>
                  <a:srgbClr val="21252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ciclo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7010" y="3407434"/>
            <a:ext cx="11010508" cy="1607626"/>
          </a:xfrm>
        </p:spPr>
        <p:txBody>
          <a:bodyPr>
            <a:normAutofit fontScale="25000" lnSpcReduction="20000"/>
          </a:bodyPr>
          <a:lstStyle/>
          <a:p>
            <a:endParaRPr lang="it-IT" dirty="0" smtClean="0"/>
          </a:p>
          <a:p>
            <a:pPr algn="ctr"/>
            <a:endParaRPr lang="it-IT" sz="6400" dirty="0" smtClean="0"/>
          </a:p>
          <a:p>
            <a:pPr algn="ctr"/>
            <a:endParaRPr lang="it-IT" sz="6400" dirty="0"/>
          </a:p>
          <a:p>
            <a:pPr algn="ctr"/>
            <a:r>
              <a:rPr lang="it-IT" sz="6400" dirty="0" smtClean="0">
                <a:solidFill>
                  <a:schemeClr val="tx1"/>
                </a:solidFill>
              </a:rPr>
              <a:t>Tendenze </a:t>
            </a:r>
            <a:r>
              <a:rPr lang="it-IT" sz="6400" dirty="0">
                <a:solidFill>
                  <a:schemeClr val="tx1"/>
                </a:solidFill>
              </a:rPr>
              <a:t>contemporanee nelle scienze della gestione </a:t>
            </a:r>
            <a:r>
              <a:rPr lang="it-IT" sz="6400" dirty="0" smtClean="0">
                <a:solidFill>
                  <a:schemeClr val="tx1"/>
                </a:solidFill>
              </a:rPr>
              <a:t>basate </a:t>
            </a:r>
            <a:r>
              <a:rPr lang="it-IT" sz="6400" dirty="0">
                <a:solidFill>
                  <a:schemeClr val="tx1"/>
                </a:solidFill>
              </a:rPr>
              <a:t>sui nuovi paradigmi delle scienze sociali </a:t>
            </a:r>
          </a:p>
          <a:p>
            <a:endParaRPr lang="it-IT" sz="6400" dirty="0" smtClean="0"/>
          </a:p>
          <a:p>
            <a:pPr>
              <a:lnSpc>
                <a:spcPct val="120000"/>
              </a:lnSpc>
            </a:pPr>
            <a:r>
              <a:rPr lang="it-IT" sz="5600" dirty="0" smtClean="0"/>
              <a:t>Importanza </a:t>
            </a:r>
            <a:r>
              <a:rPr lang="it-IT" sz="5600" dirty="0"/>
              <a:t>dei valori immateriali nei processi di </a:t>
            </a:r>
            <a:r>
              <a:rPr lang="it-IT" sz="5600" dirty="0" smtClean="0"/>
              <a:t>gestione – </a:t>
            </a:r>
            <a:r>
              <a:rPr lang="it-IT" sz="5600" dirty="0"/>
              <a:t>la spiritualità in management </a:t>
            </a:r>
          </a:p>
          <a:p>
            <a:pPr>
              <a:lnSpc>
                <a:spcPct val="120000"/>
              </a:lnSpc>
            </a:pPr>
            <a:r>
              <a:rPr lang="it-IT" sz="5600" dirty="0"/>
              <a:t>Paradigma dell'unità nel contesto della gestione delle organizzazioni </a:t>
            </a:r>
          </a:p>
          <a:p>
            <a:pPr>
              <a:lnSpc>
                <a:spcPct val="120000"/>
              </a:lnSpc>
            </a:pPr>
            <a:r>
              <a:rPr lang="it-IT" sz="5600" dirty="0"/>
              <a:t>Cambiamenti mentali e culturali nella gestione </a:t>
            </a:r>
            <a:r>
              <a:rPr lang="it-IT" sz="5600" dirty="0" smtClean="0"/>
              <a:t>secondo </a:t>
            </a:r>
            <a:r>
              <a:rPr lang="it-IT" sz="5600" dirty="0"/>
              <a:t>il paradigma dell'unità</a:t>
            </a:r>
          </a:p>
          <a:p>
            <a:pPr>
              <a:lnSpc>
                <a:spcPct val="120000"/>
              </a:lnSpc>
            </a:pPr>
            <a:r>
              <a:rPr lang="it-IT" sz="5600" dirty="0"/>
              <a:t>Imprese di Economia di Comunione, </a:t>
            </a:r>
            <a:r>
              <a:rPr lang="it-IT" sz="5600" dirty="0" smtClean="0"/>
              <a:t>caratteristiche</a:t>
            </a:r>
            <a:r>
              <a:rPr lang="it-IT" sz="5600" dirty="0"/>
              <a:t>, analisi della </a:t>
            </a:r>
            <a:r>
              <a:rPr lang="it-IT" sz="5600" dirty="0" smtClean="0"/>
              <a:t>ricerca</a:t>
            </a:r>
          </a:p>
          <a:p>
            <a:endParaRPr lang="it-IT" sz="4800" dirty="0" smtClean="0"/>
          </a:p>
          <a:p>
            <a:endParaRPr lang="it-IT" sz="6400" dirty="0" smtClean="0"/>
          </a:p>
          <a:p>
            <a:endParaRPr lang="it-IT" sz="6400" dirty="0"/>
          </a:p>
          <a:p>
            <a:endParaRPr lang="it-IT" sz="6400" dirty="0" smtClean="0"/>
          </a:p>
          <a:p>
            <a:endParaRPr lang="it-IT" sz="1100" dirty="0" smtClean="0"/>
          </a:p>
          <a:p>
            <a:endParaRPr lang="it-IT" sz="1100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ECA5DEFD-0116-BA41-9982-06E5168A6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1572" y="216311"/>
            <a:ext cx="3552248" cy="255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90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UniGe">
      <a:dk1>
        <a:srgbClr val="262626"/>
      </a:dk1>
      <a:lt1>
        <a:srgbClr val="FFFFFF"/>
      </a:lt1>
      <a:dk2>
        <a:srgbClr val="44546A"/>
      </a:dk2>
      <a:lt2>
        <a:srgbClr val="E7E6E6"/>
      </a:lt2>
      <a:accent1>
        <a:srgbClr val="1A9BFC"/>
      </a:accent1>
      <a:accent2>
        <a:srgbClr val="1A9BFC"/>
      </a:accent2>
      <a:accent3>
        <a:srgbClr val="1A9BFC"/>
      </a:accent3>
      <a:accent4>
        <a:srgbClr val="1A9BFC"/>
      </a:accent4>
      <a:accent5>
        <a:srgbClr val="1A9BFC"/>
      </a:accent5>
      <a:accent6>
        <a:srgbClr val="002677"/>
      </a:accent6>
      <a:hlink>
        <a:srgbClr val="1A9BFC"/>
      </a:hlink>
      <a:folHlink>
        <a:srgbClr val="00D7FC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indent="0" algn="l">
          <a:buNone/>
          <a:defRPr sz="1050" b="0" i="1" dirty="0" smtClean="0">
            <a:latin typeface="Fira Sans" panose="020B050305000002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IFG ECONOMIA PRESENT 16-9" id="{F635E37A-9F6F-5E45-AA2C-EDE9F3E04527}" vid="{BB687F39-84D9-A940-B6AB-BD0DC4E3458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UNIFG ECONOMIA MT PRESENT Fto 16-9</Template>
  <TotalTime>3260</TotalTime>
  <Words>80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9" baseType="lpstr">
      <vt:lpstr>Times New Roman</vt:lpstr>
      <vt:lpstr>Arial</vt:lpstr>
      <vt:lpstr>Roboto Slab</vt:lpstr>
      <vt:lpstr>Calibri Light</vt:lpstr>
      <vt:lpstr>Georgia</vt:lpstr>
      <vt:lpstr>Fira Sans</vt:lpstr>
      <vt:lpstr>Calibri</vt:lpstr>
      <vt:lpstr>Tema di Office</vt:lpstr>
      <vt:lpstr>Dottorato in Economia, cultura, ambiente.  Scienze economiche e umanistiche per la valorizzazione dei territori - XXXVII ciclo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Dottorato in Economia, cultura, ambiente.  Scienze economiche e umanistiche per la valorizzazione dei territori  XXXVII ciclo</dc:title>
  <dc:subject/>
  <dc:creator>maria.pellegrino</dc:creator>
  <cp:keywords/>
  <dc:description/>
  <cp:lastModifiedBy>Maria Assunta MAP. Pellegrino</cp:lastModifiedBy>
  <cp:revision>15</cp:revision>
  <cp:lastPrinted>2022-11-02T11:49:02Z</cp:lastPrinted>
  <dcterms:created xsi:type="dcterms:W3CDTF">2022-10-28T17:21:22Z</dcterms:created>
  <dcterms:modified xsi:type="dcterms:W3CDTF">2022-11-02T11:59:22Z</dcterms:modified>
  <cp:category/>
</cp:coreProperties>
</file>